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85"/>
    <p:restoredTop sz="93300"/>
  </p:normalViewPr>
  <p:slideViewPr>
    <p:cSldViewPr snapToGrid="0" snapToObjects="1">
      <p:cViewPr varScale="1">
        <p:scale>
          <a:sx n="57" d="100"/>
          <a:sy n="57" d="100"/>
        </p:scale>
        <p:origin x="24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4B7678-E0A1-E947-BFB9-2F8557C419EE}" type="datetimeFigureOut">
              <a:rPr lang="en-US" smtClean="0"/>
              <a:t>2/10/20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55B90-2FFE-4042-8D20-5275376C0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470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555B90-2FFE-4042-8D20-5275376C0B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74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AFC67-5AE8-1447-A2DF-E6A8EEE0E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7F6E6D-6F8E-0643-8BCD-A4217C2AA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63113-39D3-C244-B0EF-D8AE35A3B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6C102-C11F-2C4F-B3FA-A7EC89BC2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D92D9-6E3F-BB49-AB0F-412BB238B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207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B8511-60FF-5544-839E-92F4BA904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CD86E2-D0BC-B043-A59C-C6C0416BD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9BB24-94CE-B84E-964F-A12BE01A0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480D1-7316-9C43-A2AF-BD35B32A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A739A-18FF-2647-8DFC-9CA178C25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83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8657E5-B07B-9B47-AC40-B4D3A7FC3F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6F9A5F-747F-904E-A2D3-88C52DC6B0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B381A-782B-DF45-9A1E-AB46362D9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45439-03D6-2E46-ADF0-80051751B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9D87F-56F9-3F4A-99AD-1EBE455D9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23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E0225-2AC8-4D46-8990-06556772D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BD10A-9F64-404B-A6E7-767C7DEFA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EF0C3-0AE6-F344-B389-EDB0FA9B1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1F04E-73CE-FC47-A89B-ADE611D5D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68498-5BEE-8742-88C7-DC71385DD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433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42D46-1E88-3C44-A0F9-8B2ADCA10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E4DBD-1B31-7143-B012-75CC36BAA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32BE4-FC3C-594E-BECC-C18B7977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7F758-4934-6540-A23F-366B1E49A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279F3-BCD7-3647-8226-D40B89E8B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874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9A958-67DA-7E42-B759-00CA366E6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6ED5E-C370-8A41-8691-1F8DFCC099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78D0E-B2F7-DB4A-9429-95F67B37C4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9F3A2-BAFF-5F42-94D5-A6C752A27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1F5D6D-1FEC-D544-8630-824F902E3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E8C3B-8E63-2341-BC58-194702AEE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664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F95D7-3FE3-E64F-9A00-F881395F0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49687-1E96-A64B-9FD2-D78DD5C8B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EDA1EF-D693-DD4E-BB25-646EA1855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B210B9-637E-CE43-B149-7F83F8208F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B39569-3EC9-1A4A-B153-602C8D87ED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DC134C-7663-0E48-8FF7-616105E6F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358FF0-3560-EC49-85D9-035C0F861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D8F958-4DAC-564C-AB6F-4C532C88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358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A8850-E58A-004B-BEA0-E24553807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58505E-74E8-AC48-9978-C425DCF78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DC525C-9884-F449-B93F-74B3C28CC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C47BCC-5CB2-E94A-A4DB-161487B5B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27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16EC62-257F-EA41-9056-B916D4C5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CA37E-4ACF-B842-996C-592DAF1B3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386EE-825F-1342-910B-A485E3D5A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829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6FDD0-8F12-F140-8A4F-C6EF6AECF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F1827-EA60-C447-B0CF-A767E8677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DDF865-9F56-F342-B649-AE6286FEC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C2BDE1-298C-0F41-8C58-A2BC70F3D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9F93F-10BF-DC48-B0D3-DF8D4412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21326-4358-4C41-9CBE-4179215B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78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E3FB7-8F4B-234D-96B8-31D40244F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814C81-8353-A44D-BDC6-B8A56E7532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A74DE5-F55F-2D4F-B640-6F00C5F67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DD1CA-75F0-F04C-B0BB-D174905A7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8FF7B-F75C-F24E-87C3-6C602E3EF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E4C8D-B179-5345-B248-A156125EA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80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421DC7-1720-0E49-B5D9-E43A0FF6A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9CCB5-2786-9343-B664-C1F605102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18E00-6283-5346-8D59-5D8234F68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707D5-3A63-3449-AF11-1E9250F8BE1C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DF716-94A3-1942-A025-E5674E762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D1424-E55E-CC4A-B8D8-D733CCB8A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F4294-8149-0042-9DCE-CA4AC894A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99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330E-E964-C049-B223-2D83319F46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69E52C-0BF4-6B4A-B40B-96BFF80C4B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19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A391B-1B41-8F4F-92E5-788DF5764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87D579-DEC3-9140-AC42-7267C46F5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0" y="311150"/>
            <a:ext cx="869950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6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9D271-E28C-714E-8DDC-090012B23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316871" y="171450"/>
            <a:ext cx="977774" cy="1325563"/>
          </a:xfrm>
        </p:spPr>
        <p:txBody>
          <a:bodyPr>
            <a:normAutofit/>
          </a:bodyPr>
          <a:lstStyle/>
          <a:p>
            <a:endParaRPr lang="en-US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0EAC9C-4589-0348-BEED-874AA077C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850" y="171450"/>
            <a:ext cx="7988300" cy="619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517DC0-BEB7-EB4F-8706-FEDA783AAA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3831" y="6540500"/>
            <a:ext cx="66675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922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918EC-CF9B-7041-AB61-E636D6110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CE28A5-A347-8640-9049-3034FDEFA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0650"/>
            <a:ext cx="8915400" cy="661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763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E1DDA-FAD8-2C46-9396-DFCD61F6A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070099-2D57-2A49-8D18-89CBC601C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76200"/>
            <a:ext cx="909320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36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AF9B4-1B9D-D14E-951C-A3FB0B5A3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00C942-F840-524B-8BDC-0CC3D292F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0" y="44450"/>
            <a:ext cx="9080500" cy="67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370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4A34-0754-DB40-9C6C-A5F196897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DD0956-5058-B949-9D25-871DF53F8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700" y="120650"/>
            <a:ext cx="8102600" cy="661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809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4A34-0754-DB40-9C6C-A5F196897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578711-BD4B-4840-80CB-5CA95103E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73050"/>
            <a:ext cx="8534400" cy="631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032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5DF4C-D584-824E-822F-1C9BAA17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9CF96C-8164-0C46-AB99-F872F75F8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387350"/>
            <a:ext cx="89408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281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B0F68-03D3-BD42-B958-641DDCBAC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5F46C-115A-054D-B649-77B1E9DB7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22B3E3-1FD8-D649-ADD5-A2361ADAC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0" y="317500"/>
            <a:ext cx="8509000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249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</Words>
  <Application>Microsoft Macintosh PowerPoint</Application>
  <PresentationFormat>Widescreen</PresentationFormat>
  <Paragraphs>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Bonilla Ríos</dc:creator>
  <cp:lastModifiedBy>Jaime Bonilla Ríos</cp:lastModifiedBy>
  <cp:revision>2</cp:revision>
  <dcterms:created xsi:type="dcterms:W3CDTF">2020-02-10T06:36:51Z</dcterms:created>
  <dcterms:modified xsi:type="dcterms:W3CDTF">2020-02-10T06:47:05Z</dcterms:modified>
</cp:coreProperties>
</file>

<file path=docProps/thumbnail.jpeg>
</file>